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udio/unknown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" name="Chimes.wav"/>
          </p:stSnd>
        </p:sndAc>
      </p:transition>
    </mc:Choice>
    <mc:Fallback>
      <p:transition spd="med" advClick="0" advTm="100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4AC27-4CB2-BD4E-A6F8-3AEA55ED10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4C375-95FA-3F41-BA78-5C466F35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13" name="Chimes.wav"/>
          </p:stSnd>
        </p:sndAc>
      </p:transition>
    </mc:Choice>
    <mc:Fallback>
      <p:transition spd="med" advClick="0" advTm="100">
        <p:fade/>
        <p:sndAc>
          <p:stSnd>
            <p:snd r:embed="rId1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535" y="852616"/>
            <a:ext cx="724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986011" y="267840"/>
            <a:ext cx="51099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1" cap="none" spc="5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Winter Animals </a:t>
            </a:r>
          </a:p>
          <a:p>
            <a:pPr algn="ctr"/>
            <a:r>
              <a:rPr lang="en-CA" sz="5400" b="1" cap="none" spc="5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Shadow Dodging</a:t>
            </a:r>
            <a:endParaRPr lang="en-CA" sz="5400" b="1" cap="none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704743"/>
      </p:ext>
    </p:extLst>
  </p:cSld>
  <p:clrMapOvr>
    <a:masterClrMapping/>
  </p:clrMapOvr>
  <p:transition spd="slow" advClick="0" advTm="1000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4"/>
            <a:ext cx="12205886" cy="68594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34" y="0"/>
            <a:ext cx="1247003" cy="8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2" name="Chimes.wav"/>
          </p:stSnd>
        </p:sndAc>
      </p:transition>
    </mc:Choice>
    <mc:Fallback>
      <p:transition spd="med" advClick="0" advTm="1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3 -1.48148E-6 C 0.11406 0.36135 0.22812 0.72269 0.20885 0.80348 C 0.18958 0.88426 -0.03138 0.49352 -0.11549 0.48449 C -0.19961 0.47547 -0.24453 0.73149 -0.29583 0.74954 C -0.34727 0.7676 -0.38255 0.59098 -0.42357 0.5926 C -0.46458 0.59445 -0.50573 0.75718 -0.54219 0.76019 C -0.57865 0.7632 -0.60924 0.59306 -0.64245 0.61065 C -0.67578 0.62848 -0.72513 0.82385 -0.7418 0.86667 C -0.75846 0.90926 -0.74284 0.86667 -0.74284 0.86667 " pathEditMode="relative" ptsTypes="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2"/>
            <a:ext cx="12192000" cy="68402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5" y="5286354"/>
            <a:ext cx="1272745" cy="136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18" y="5795318"/>
            <a:ext cx="798714" cy="857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46" y="4880919"/>
            <a:ext cx="1698698" cy="1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2" name="Chimes.wav"/>
          </p:stSnd>
        </p:sndAc>
      </p:transition>
    </mc:Choice>
    <mc:Fallback>
      <p:transition spd="med" advClick="0" advTm="1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64 -0.12963 C -0.13464 -0.025 -0.03529 0.05995 0.08698 0.05995 C 0.23073 0.05995 0.28255 -0.03449 0.30468 -0.09167 L 0.32695 -0.16782 C 0.34895 -0.225 0.40429 -0.31921 0.56666 -0.31921 C 0.67005 -0.31921 0.78867 -0.23449 0.78867 -0.12963 C 0.78867 -0.025 0.67005 0.05995 0.56666 0.05995 C 0.40429 0.05995 0.34895 -0.03449 0.32695 -0.09167 L 0.30468 -0.16782 C 0.28255 -0.225 0.23073 -0.31921 0.08698 -0.31921 C -0.03529 -0.31921 -0.13464 -0.23449 -0.13464 -0.12963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C -1.25E-6 0.0331 0.02695 0.05995 0.06003 0.05995 C 0.09896 0.05995 0.11302 0.03009 0.11901 0.01204 L 0.125 -0.01204 C 0.13099 -0.03009 0.14596 -0.05995 0.18998 -0.05995 C 0.21797 -0.05995 0.25 -0.0331 0.25 1.11111E-6 C 0.25 0.0331 0.21797 0.05995 0.18998 0.05995 C 0.14596 0.05995 0.13099 0.03009 0.125 0.01204 L 0.11901 -0.01204 C 0.11302 -0.03009 0.09896 -0.05995 0.06003 -0.05995 C 0.02695 -0.05995 -1.25E-6 -0.0331 -1.25E-6 1.11111E-6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64 -0.12963 C -0.13464 -0.025 -0.03529 0.05995 0.08698 0.05995 C 0.23073 0.05995 0.28255 -0.03449 0.30468 -0.09167 L 0.32695 -0.16783 C 0.34896 -0.225 0.40429 -0.31922 0.56666 -0.31922 C 0.67005 -0.31922 0.78867 -0.23449 0.78867 -0.12963 C 0.78867 -0.025 0.67005 0.05995 0.56666 0.05995 C 0.40429 0.05995 0.34896 -0.03449 0.32695 -0.09167 L 0.30468 -0.16783 C 0.28255 -0.225 0.23073 -0.31922 0.08698 -0.31922 C -0.03529 -0.31922 -0.13464 -0.23449 -0.13464 -0.12963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1" y="0"/>
            <a:ext cx="12198484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9" y="4113370"/>
            <a:ext cx="1424554" cy="20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9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2" name="Chimes.wav"/>
          </p:stSnd>
        </p:sndAc>
      </p:transition>
    </mc:Choice>
    <mc:Fallback>
      <p:transition spd="med" advClick="0" advTm="1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10926 C -0.00026 0.10162 -0.00039 0.09421 -0.00104 0.08657 C -0.00104 0.08565 -0.00274 0.07778 -0.00313 0.07639 C -0.00378 0.0743 -0.00482 0.07338 -0.00547 0.07153 C -0.00638 0.06852 -0.00677 0.06574 -0.00755 0.06273 C -0.00807 0.06088 -0.0082 0.05949 -0.00859 0.05787 C -0.01484 0.04143 -0.00742 0.06227 -0.01198 0.04583 C -0.0125 0.04375 -0.01341 0.0419 -0.01406 0.04005 C -0.01901 0.02454 -0.01016 0.0493 -0.01745 0.0294 C -0.01784 0.02731 -0.01797 0.025 -0.01875 0.02292 C -0.02578 -0.0007 -0.02005 0.01921 -0.02526 0.00648 C -0.02526 0.00694 -0.03047 -0.00857 -0.03164 -0.01134 C -0.03229 -0.01343 -0.03294 -0.01528 -0.03399 -0.01713 C -0.0349 -0.02014 -0.03594 -0.02245 -0.03698 -0.025 C -0.03802 -0.02685 -0.03945 -0.02894 -0.04037 -0.03079 C -0.05352 -0.06181 -0.03698 -0.02685 -0.04922 -0.05208 C -0.04987 -0.05347 -0.05052 -0.05556 -0.05117 -0.05695 C -0.05365 -0.05995 -0.05625 -0.06227 -0.05781 -0.06574 C -0.06003 -0.07014 -0.06016 -0.07107 -0.06328 -0.075 C -0.06445 -0.07593 -0.06576 -0.07685 -0.06667 -0.07778 C -0.06719 -0.07917 -0.06784 -0.08125 -0.06875 -0.08218 C -0.07044 -0.08403 -0.0724 -0.08565 -0.07422 -0.08704 C -0.08281 -0.09236 -0.08281 -0.0919 -0.08958 -0.09421 C -0.09492 -0.09329 -0.09987 -0.09329 -0.10495 -0.09144 C -0.10625 -0.09097 -0.10794 -0.09097 -0.10925 -0.09005 C -0.11224 -0.08796 -0.11563 -0.08657 -0.11797 -0.08403 C -0.11992 -0.08218 -0.12344 -0.07824 -0.12565 -0.07639 C -0.12708 -0.07546 -0.12878 -0.07454 -0.13008 -0.07338 C -0.13177 -0.07199 -0.13672 -0.06713 -0.13763 -0.06574 C -0.14076 -0.06181 -0.14349 -0.05787 -0.14662 -0.05347 C -0.14792 -0.05162 -0.14974 -0.05023 -0.15091 -0.04769 C -0.15156 -0.0463 -0.15234 -0.04445 -0.153 -0.04329 C -0.16432 -0.025 -0.15117 -0.04884 -0.16081 -0.03079 C -0.16302 -0.02107 -0.1599 -0.0331 -0.16615 -0.01921 C -0.16667 -0.01759 -0.16667 -0.01574 -0.16719 -0.01435 C -0.16784 -0.01296 -0.16875 -0.01134 -0.1694 -0.00995 C -0.17214 0.00023 -0.16862 -0.01181 -0.1737 0.00208 C -0.17604 0.0081 -0.17409 0.00602 -0.17604 0.01273 C -0.17656 0.01435 -0.17748 0.01574 -0.17813 0.01713 C -0.17865 0.01921 -0.17891 0.02106 -0.1793 0.02292 C -0.18112 0.03218 -0.17982 0.02292 -0.18164 0.0338 C -0.18177 0.03657 -0.18203 0.03912 -0.18255 0.04143 C -0.18412 0.05023 -0.18464 0.04329 -0.18581 0.05787 C -0.18724 0.07199 -0.18633 0.0662 -0.18815 0.07639 C -0.18841 0.08032 -0.1888 0.08403 -0.18919 0.08796 C -0.18932 0.09051 -0.19011 0.09236 -0.19024 0.09421 C -0.19063 0.09722 -0.19102 0.1 -0.19128 0.10347 C -0.1918 0.10602 -0.19232 0.10833 -0.19232 0.11088 C -0.19232 0.11227 -0.1918 0.10787 -0.19128 0.10648 C -0.19102 0.1044 -0.1905 0.10255 -0.19024 0.1 C -0.1905 0.09236 -0.19076 0.08403 -0.19128 0.07639 C -0.1918 0.07245 -0.19284 0.06898 -0.19349 0.06574 C -0.19401 0.06366 -0.19401 0.06134 -0.19479 0.05949 C -0.19531 0.05741 -0.19701 0.05694 -0.19779 0.05509 C -0.19961 0.05116 -0.19987 0.0463 -0.20234 0.04282 C -0.20339 0.04143 -0.20456 0.04005 -0.20547 0.03843 C -0.20638 0.03704 -0.20677 0.03518 -0.20768 0.0338 C -0.20964 0.03079 -0.21524 0.02407 -0.21745 0.02292 C -0.22787 0.02106 -0.22201 0.02199 -0.23503 0.02014 C -0.23828 0.0206 -0.24167 0.02106 -0.24492 0.02153 C -0.2487 0.02245 -0.24948 0.02361 -0.25261 0.025 C -0.2543 0.02546 -0.25846 0.02639 -0.26016 0.02778 C -0.27109 0.03565 -0.25443 0.02593 -0.26797 0.0338 C -0.27787 0.03958 -0.2638 0.02986 -0.27435 0.03843 C -0.27591 0.03958 -0.27748 0.04005 -0.27878 0.04143 C -0.28138 0.04375 -0.28307 0.04722 -0.28529 0.05023 C -0.28646 0.05208 -0.28776 0.05301 -0.28854 0.05509 C -0.29154 0.06088 -0.28971 0.05833 -0.29401 0.06273 C -0.2957 0.06574 -0.29766 0.07014 -0.29948 0.07292 C -0.30091 0.07546 -0.30261 0.07685 -0.30404 0.07917 C -0.31289 0.09329 -0.30234 0.07731 -0.30938 0.09143 C -0.31029 0.09282 -0.31172 0.09421 -0.31276 0.09583 C -0.31315 0.09676 -0.31458 0.10486 -0.31615 0.10486 C -0.31732 0.10486 -0.31745 0.10162 -0.31836 0.1 C -0.32383 0.08704 -0.31732 0.10069 -0.32253 0.08981 C -0.32305 0.08704 -0.32305 0.08449 -0.32357 0.08218 C -0.32409 0.08032 -0.32526 0.07917 -0.32578 0.07731 C -0.32682 0.0743 -0.32721 0.07153 -0.328 0.06852 L -0.328 0.06898 C -0.33164 0.04815 -0.32578 0.07963 -0.33138 0.05509 C -0.33464 0.03958 -0.3319 0.04722 -0.33568 0.03518 C -0.33998 0.02199 -0.33581 0.03565 -0.33998 0.025 C -0.34154 0.02106 -0.34297 0.01667 -0.3444 0.01273 C -0.34518 0.01042 -0.3457 0.00856 -0.34662 0.00648 C -0.3474 0.00509 -0.34818 0.0037 -0.34883 0.00208 C -0.34961 0.00023 -0.35026 -0.00162 -0.35091 -0.0037 C -0.35261 -0.0081 -0.35456 -0.01181 -0.35638 -0.01574 C -0.35755 -0.01829 -0.35873 -0.02107 -0.35977 -0.02361 C -0.36081 -0.02546 -0.36211 -0.02732 -0.36302 -0.0294 C -0.36393 -0.03125 -0.36419 -0.0338 -0.36524 -0.03565 C -0.36719 -0.03912 -0.37005 -0.04144 -0.37188 -0.04445 C -0.37292 -0.04676 -0.37396 -0.04884 -0.375 -0.0507 C -0.37578 -0.05208 -0.37656 -0.05417 -0.37734 -0.05509 C -0.37839 -0.05695 -0.37943 -0.05787 -0.38047 -0.05995 C -0.38333 -0.06366 -0.38399 -0.06667 -0.38711 -0.0706 C -0.39011 -0.07338 -0.39362 -0.07639 -0.39701 -0.07917 L -0.40365 -0.08565 C -0.40703 -0.08843 -0.40742 -0.08889 -0.4112 -0.09144 C -0.41745 -0.09537 -0.41146 -0.09097 -0.41901 -0.09421 C -0.42031 -0.09537 -0.42175 -0.09676 -0.42318 -0.09769 C -0.42604 -0.09861 -0.42904 -0.09815 -0.43203 -0.09907 C -0.43346 -0.09907 -0.43503 -0.1 -0.4362 -0.1 C -0.44518 -0.1 -0.45391 -0.1 -0.4625 -0.09907 C -0.4655 -0.09861 -0.47123 -0.09583 -0.47123 -0.09537 C -0.48763 -0.07917 -0.46524 -0.10255 -0.47917 -0.08704 C -0.48346 -0.08171 -0.48151 -0.08611 -0.48542 -0.07917 C -0.48776 -0.07546 -0.48998 -0.07153 -0.49206 -0.06713 C -0.49349 -0.06528 -0.49466 -0.06366 -0.49557 -0.06134 C -0.50221 -0.04282 -0.49375 -0.06574 -0.49987 -0.0507 C -0.50052 -0.04884 -0.50104 -0.0463 -0.50182 -0.04445 C -0.5056 -0.03611 -0.50313 -0.04445 -0.50638 -0.03426 C -0.50703 -0.03171 -0.50781 -0.02894 -0.50859 -0.02639 C -0.50938 -0.02454 -0.51016 -0.02245 -0.51068 -0.0206 C -0.5155 -0.00509 -0.50664 -0.02986 -0.51393 -0.00995 C -0.51432 -0.00741 -0.51458 -0.00463 -0.51511 -0.00208 C -0.51641 0.00255 -0.51875 0.00741 -0.51953 0.01273 C -0.51966 0.01528 -0.52018 0.01759 -0.5207 0.02014 C -0.52214 0.02893 -0.52149 0.02014 -0.52266 0.03218 C -0.52331 0.0375 -0.52331 0.04236 -0.52396 0.04722 C -0.52409 0.05208 -0.52448 0.05648 -0.52487 0.06088 C -0.52578 0.07153 -0.52474 0.08264 -0.52721 0.09282 C -0.52774 0.09583 -0.52813 0.09907 -0.5293 0.10162 C -0.53203 0.10741 -0.53099 0.1044 -0.53255 0.11088 C -0.53294 0.10926 -0.53346 0.10787 -0.53373 0.10648 C -0.53594 0.08403 -0.53346 0.09676 -0.53594 0.08079 C -0.53659 0.07639 -0.53802 0.06944 -0.53906 0.06574 C -0.53971 0.06319 -0.54076 0.0618 -0.54141 0.05949 C -0.54193 0.05741 -0.54193 0.05555 -0.54232 0.05347 C -0.54284 0.05116 -0.54388 0.0493 -0.54453 0.04722 C -0.54609 0.04236 -0.54701 0.03843 -0.54896 0.0338 C -0.54987 0.03171 -0.55117 0.02986 -0.55221 0.02778 C -0.55417 0.01713 -0.55221 0.02593 -0.5556 0.01713 C -0.55703 0.01343 -0.55755 0.00856 -0.56003 0.00509 C -0.5612 0.0037 -0.56224 0.00208 -0.56315 0.00069 C -0.56406 -0.00116 -0.56445 -0.0037 -0.56537 -0.00556 C -0.56719 -0.00857 -0.56979 -0.01134 -0.57201 -0.01435 C -0.57383 -0.01713 -0.57526 -0.02014 -0.57734 -0.02199 C -0.58945 -0.03171 -0.58438 -0.0294 -0.59167 -0.03264 C -0.60404 -0.03171 -0.61979 -0.03426 -0.63307 -0.0294 C -0.63425 -0.02894 -0.63555 -0.02847 -0.63646 -0.02778 C -0.64779 -0.0162 -0.63333 -0.03032 -0.64636 -0.0206 C -0.64805 -0.01921 -0.64909 -0.01713 -0.65065 -0.01574 C -0.65208 -0.01482 -0.65378 -0.01389 -0.65521 -0.01296 C -0.65625 -0.01088 -0.65716 -0.00857 -0.6582 -0.00695 C -0.66198 -0.00116 -0.66328 -0.00116 -0.66615 0.00509 C -0.67149 0.01805 -0.66927 0.01343 -0.67149 0.02153 C -0.67591 0.03843 -0.67136 0.01921 -0.67591 0.03843 L -0.67695 0.04282 L -0.67813 0.04722 C -0.67839 0.05023 -0.67852 0.05347 -0.67917 0.05648 C -0.67982 0.05949 -0.68099 0.06227 -0.68138 0.06574 C -0.68177 0.06852 -0.68203 0.07153 -0.68255 0.0743 C -0.68255 0.07639 -0.6832 0.07731 -0.68373 0.07917 C -0.68412 0.08125 -0.68438 0.0831 -0.68451 0.08518 C -0.68503 0.0875 -0.68542 0.08981 -0.68581 0.09282 C -0.68659 0.09861 -0.68698 0.09815 -0.68776 0.10347 C -0.6888 0.09722 -0.68828 0.09097 -0.69024 0.08518 C -0.69154 0.07963 -0.69271 0.07639 -0.6944 0.07153 C -0.69518 0.07014 -0.69636 0.06852 -0.69675 0.06713 C -0.69766 0.06481 -0.69805 0.0618 -0.69883 0.05949 C -0.69974 0.05694 -0.70117 0.05463 -0.70221 0.05208 C -0.703 0.04977 -0.70339 0.04676 -0.7043 0.04444 C -0.71367 0.02014 -0.70742 0.03704 -0.71537 0.02153 C -0.71641 0.01921 -0.71719 0.0162 -0.71849 0.01435 C -0.72682 0.00069 -0.7237 0.00741 -0.7306 -0.0007 C -0.73177 -0.00208 -0.73255 -0.00417 -0.73386 -0.00556 C -0.73555 -0.00741 -0.73945 -0.01042 -0.74141 -0.01134 C -0.74284 -0.01227 -0.7444 -0.01227 -0.74583 -0.01296 C -0.74727 -0.01389 -0.74779 -0.01528 -0.74922 -0.01574 C -0.7569 -0.01921 -0.76875 -0.0162 -0.77526 -0.01574 C -0.78333 -0.01227 -0.77982 -0.01389 -0.78646 -0.01134 C -0.78789 -0.01042 -0.78919 -0.00949 -0.79063 -0.00857 C -0.79232 -0.00695 -0.7974 -0.00208 -0.79831 -0.0007 C -0.80117 0.00255 -0.80456 0.00509 -0.80599 0.00949 C -0.81133 0.02407 -0.80846 0.01805 -0.8138 0.02778 C -0.81484 0.03264 -0.81484 0.0331 -0.81693 0.03843 C -0.81758 0.04005 -0.81862 0.04143 -0.81927 0.04282 C -0.82005 0.04537 -0.82057 0.04815 -0.82136 0.05023 C -0.8224 0.05301 -0.82383 0.05509 -0.82461 0.05787 C -0.82552 0.06088 -0.82604 0.06366 -0.82669 0.06713 C -0.82734 0.06852 -0.82748 0.07014 -0.828 0.07153 C -0.82852 0.07338 -0.82956 0.07546 -0.82995 0.07731 C -0.8332 0.08843 -0.83138 0.08356 -0.83333 0.09282 C -0.83412 0.09583 -0.83555 0.10162 -0.83555 0.10208 C -0.83581 0.09954 -0.83633 0.08657 -0.83776 0.08218 C -0.83854 0.07917 -0.84011 0.07731 -0.84089 0.0743 C -0.84271 0.07014 -0.84349 0.0662 -0.84649 0.06273 C -0.86107 0.04444 -0.85026 0.05787 -0.85859 0.05208 C -0.85964 0.05116 -0.86068 0.04977 -0.86172 0.04861 C -0.86354 0.04768 -0.86784 0.0463 -0.86966 0.04583 C -0.87044 0.04537 -0.87175 0.04491 -0.87266 0.04444 C -0.88229 0.04051 -0.87253 0.04491 -0.88047 0.04143 C -0.88555 0.0419 -0.8905 0.0419 -0.89557 0.04282 C -0.89805 0.04329 -0.90013 0.04491 -0.90221 0.04583 C -0.9082 0.04861 -0.90287 0.04583 -0.90886 0.05023 C -0.91237 0.05347 -0.9125 0.05301 -0.91615 0.05509 C -0.91732 0.05648 -0.91823 0.05787 -0.91953 0.05949 C -0.92149 0.0618 -0.92448 0.06273 -0.92591 0.06574 L -0.93373 0.07917 C -0.93399 0.08079 -0.93425 0.08218 -0.93477 0.08356 C -0.93568 0.08611 -0.93724 0.0875 -0.93802 0.08981 C -0.93906 0.09236 -0.94037 0.09861 -0.94037 0.099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8" y="-1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" y="0"/>
            <a:ext cx="12212616" cy="68845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-111211"/>
            <a:ext cx="1614617" cy="24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5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2" name="Chimes.wav"/>
          </p:stSnd>
        </p:sndAc>
      </p:transition>
    </mc:Choice>
    <mc:Fallback>
      <p:transition spd="med" advClick="0" advTm="1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C -0.01458 0.40533 -0.02916 0.81111 -0.01145 0.81945 C 0.00612 0.82778 0.07605 0.05208 0.10586 0.05 C 0.13581 0.04769 0.14506 0.77153 0.16784 0.80579 C 0.1905 0.83982 0.21628 0.25833 0.24219 0.25533 C 0.2681 0.25255 0.29662 0.7662 0.32305 0.78727 C 0.34948 0.8088 0.37644 0.38195 0.40066 0.38333 C 0.42487 0.38472 0.44636 0.78333 0.46889 0.79653 C 0.49128 0.80995 0.51316 0.46158 0.53594 0.4632 C 0.55873 0.46458 0.57292 0.77593 0.60521 0.80579 C 0.6375 0.83542 0.70704 0.67153 0.72995 0.6412 C 0.75287 0.61134 0.74779 0.61829 0.74258 0.62546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67" y="40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1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09" y="1124465"/>
            <a:ext cx="2505950" cy="41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2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">
        <p:fade/>
        <p:sndAc>
          <p:stSnd>
            <p:snd r:embed="rId2" name="Chimes.wav"/>
          </p:stSnd>
        </p:sndAc>
      </p:transition>
    </mc:Choice>
    <mc:Fallback>
      <p:transition spd="med" advClick="0" advTm="1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17037 C 0.01237 0.01527 -0.14506 -0.11922 -0.35612 -0.12848 C -0.5573 -0.14028 -0.74623 -0.03565 -0.75899 0.11458 C -0.77461 0.25393 -0.64258 0.38333 -0.45365 0.39305 C -0.28073 0.4 -0.1168 0.31412 -0.10404 0.18426 C -0.0918 0.0662 -0.20196 -0.04537 -0.36224 -0.0544 C -0.51016 -0.06135 -0.6487 0.01041 -0.65821 0.11944 C -0.66758 0.21643 -0.57943 0.31203 -0.44753 0.3162 C -0.32787 0.32315 -0.21433 0.26736 -0.20482 0.1794 C -0.1987 0.10069 -0.26472 0.02453 -0.36875 0.01967 C -0.45977 0.01527 -0.55118 0.05671 -0.5573 0.1243 C -0.56394 0.18217 -0.5168 0.23727 -0.44089 0.24213 C -0.37826 0.24699 -0.31185 0.22129 -0.30899 0.17523 C -0.30235 0.13819 -0.32787 0.09838 -0.375 0.09352 C -0.41263 0.09352 -0.45039 0.10324 -0.45691 0.12847 C -0.45977 0.14467 -0.45365 0.16111 -0.43477 0.16828 C -0.42539 0.17037 -0.41875 0.17037 -0.40938 0.16828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82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4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Fisher</dc:creator>
  <cp:lastModifiedBy>Heather Fisher</cp:lastModifiedBy>
  <cp:revision>11</cp:revision>
  <dcterms:created xsi:type="dcterms:W3CDTF">2017-11-13T16:47:50Z</dcterms:created>
  <dcterms:modified xsi:type="dcterms:W3CDTF">2017-11-13T18:36:00Z</dcterms:modified>
</cp:coreProperties>
</file>