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udio/unknown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9"/>
  </p:notesMasterIdLst>
  <p:sldIdLst>
    <p:sldId id="264" r:id="rId2"/>
    <p:sldId id="256" r:id="rId3"/>
    <p:sldId id="263" r:id="rId4"/>
    <p:sldId id="259" r:id="rId5"/>
    <p:sldId id="260" r:id="rId6"/>
    <p:sldId id="257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/>
    <p:restoredTop sz="94662"/>
  </p:normalViewPr>
  <p:slideViewPr>
    <p:cSldViewPr snapToGrid="0" snapToObjects="1">
      <p:cViewPr varScale="1">
        <p:scale>
          <a:sx n="138" d="100"/>
          <a:sy n="138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44006-97AA-AB41-A4F3-589D9C65FF66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5F7A4-68ED-CD43-9911-DDF35D502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8FCA-2017-E742-A887-2AF8A99C5F7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FBAB-C455-6245-8985-D3A30BCC72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  <p:sndAc>
          <p:stSnd>
            <p:snd r:embed="rId1" name="Ooooh.wav"/>
          </p:stSnd>
        </p:sndAc>
      </p:transition>
    </mc:Choice>
    <mc:Fallback xmlns="">
      <p:transition spd="slow" advClick="0" advTm="0">
        <p:fade/>
        <p:sndAc>
          <p:stSnd>
            <p:snd r:embed="rId3" name="Oooo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8FCA-2017-E742-A887-2AF8A99C5F7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FBAB-C455-6245-8985-D3A30BCC72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  <p:sndAc>
          <p:stSnd>
            <p:snd r:embed="rId1" name="Ooooh.wav"/>
          </p:stSnd>
        </p:sndAc>
      </p:transition>
    </mc:Choice>
    <mc:Fallback xmlns="">
      <p:transition spd="slow" advClick="0" advTm="0">
        <p:fade/>
        <p:sndAc>
          <p:stSnd>
            <p:snd r:embed="rId3" name="Oooo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8FCA-2017-E742-A887-2AF8A99C5F7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FBAB-C455-6245-8985-D3A30BCC72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  <p:sndAc>
          <p:stSnd>
            <p:snd r:embed="rId1" name="Ooooh.wav"/>
          </p:stSnd>
        </p:sndAc>
      </p:transition>
    </mc:Choice>
    <mc:Fallback xmlns="">
      <p:transition spd="slow" advClick="0" advTm="0">
        <p:fade/>
        <p:sndAc>
          <p:stSnd>
            <p:snd r:embed="rId3" name="Oooo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8FCA-2017-E742-A887-2AF8A99C5F7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FBAB-C455-6245-8985-D3A30BCC72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  <p:sndAc>
          <p:stSnd>
            <p:snd r:embed="rId1" name="Ooooh.wav"/>
          </p:stSnd>
        </p:sndAc>
      </p:transition>
    </mc:Choice>
    <mc:Fallback xmlns="">
      <p:transition spd="slow" advClick="0" advTm="0">
        <p:fade/>
        <p:sndAc>
          <p:stSnd>
            <p:snd r:embed="rId3" name="Oooo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8FCA-2017-E742-A887-2AF8A99C5F7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FBAB-C455-6245-8985-D3A30BCC72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  <p:sndAc>
          <p:stSnd>
            <p:snd r:embed="rId1" name="Ooooh.wav"/>
          </p:stSnd>
        </p:sndAc>
      </p:transition>
    </mc:Choice>
    <mc:Fallback xmlns="">
      <p:transition spd="slow" advClick="0" advTm="0">
        <p:fade/>
        <p:sndAc>
          <p:stSnd>
            <p:snd r:embed="rId3" name="Oooo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8FCA-2017-E742-A887-2AF8A99C5F7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FBAB-C455-6245-8985-D3A30BCC72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  <p:sndAc>
          <p:stSnd>
            <p:snd r:embed="rId1" name="Ooooh.wav"/>
          </p:stSnd>
        </p:sndAc>
      </p:transition>
    </mc:Choice>
    <mc:Fallback xmlns="">
      <p:transition spd="slow" advClick="0" advTm="0">
        <p:fade/>
        <p:sndAc>
          <p:stSnd>
            <p:snd r:embed="rId3" name="Oooo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8FCA-2017-E742-A887-2AF8A99C5F7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FBAB-C455-6245-8985-D3A30BCC72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  <p:sndAc>
          <p:stSnd>
            <p:snd r:embed="rId1" name="Ooooh.wav"/>
          </p:stSnd>
        </p:sndAc>
      </p:transition>
    </mc:Choice>
    <mc:Fallback xmlns="">
      <p:transition spd="slow" advClick="0" advTm="0">
        <p:fade/>
        <p:sndAc>
          <p:stSnd>
            <p:snd r:embed="rId3" name="Oooo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8FCA-2017-E742-A887-2AF8A99C5F7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FBAB-C455-6245-8985-D3A30BCC72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  <p:sndAc>
          <p:stSnd>
            <p:snd r:embed="rId1" name="Ooooh.wav"/>
          </p:stSnd>
        </p:sndAc>
      </p:transition>
    </mc:Choice>
    <mc:Fallback xmlns="">
      <p:transition spd="slow" advClick="0" advTm="0">
        <p:fade/>
        <p:sndAc>
          <p:stSnd>
            <p:snd r:embed="rId3" name="Oooo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8FCA-2017-E742-A887-2AF8A99C5F7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FBAB-C455-6245-8985-D3A30BCC72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  <p:sndAc>
          <p:stSnd>
            <p:snd r:embed="rId1" name="Ooooh.wav"/>
          </p:stSnd>
        </p:sndAc>
      </p:transition>
    </mc:Choice>
    <mc:Fallback xmlns="">
      <p:transition spd="slow" advClick="0" advTm="0">
        <p:fade/>
        <p:sndAc>
          <p:stSnd>
            <p:snd r:embed="rId3" name="Oooo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8FCA-2017-E742-A887-2AF8A99C5F7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FBAB-C455-6245-8985-D3A30BCC72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  <p:sndAc>
          <p:stSnd>
            <p:snd r:embed="rId1" name="Ooooh.wav"/>
          </p:stSnd>
        </p:sndAc>
      </p:transition>
    </mc:Choice>
    <mc:Fallback xmlns="">
      <p:transition spd="slow" advClick="0" advTm="0">
        <p:fade/>
        <p:sndAc>
          <p:stSnd>
            <p:snd r:embed="rId3" name="Oooo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8FCA-2017-E742-A887-2AF8A99C5F7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FBAB-C455-6245-8985-D3A30BCC72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  <p:sndAc>
          <p:stSnd>
            <p:snd r:embed="rId1" name="Ooooh.wav"/>
          </p:stSnd>
        </p:sndAc>
      </p:transition>
    </mc:Choice>
    <mc:Fallback xmlns="">
      <p:transition spd="slow" advClick="0" advTm="0">
        <p:fade/>
        <p:sndAc>
          <p:stSnd>
            <p:snd r:embed="rId3" name="Oooo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audio" Target="../media/audio1.bin"/><Relationship Id="rId14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D8FCA-2017-E742-A887-2AF8A99C5F7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2FBAB-C455-6245-8985-D3A30BCC7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3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  <p:sndAc>
          <p:stSnd>
            <p:snd r:embed="rId13" name="Ooooh.wav"/>
          </p:stSnd>
        </p:sndAc>
      </p:transition>
    </mc:Choice>
    <mc:Fallback xmlns="">
      <p:transition spd="slow" advClick="0" advTm="0">
        <p:fade/>
        <p:sndAc>
          <p:stSnd>
            <p:snd r:embed="rId14" name="Ooooh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Relationship Id="rId3" Type="http://schemas.openxmlformats.org/officeDocument/2006/relationships/audio" Target="../media/audio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4.bin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7" Type="http://schemas.openxmlformats.org/officeDocument/2006/relationships/image" Target="../media/image3.emf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4" Type="http://schemas.openxmlformats.org/officeDocument/2006/relationships/audio" Target="../media/audio7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2340" y="2033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solidFill>
                  <a:srgbClr val="7030A0"/>
                </a:solidFill>
              </a:rPr>
              <a:t>Level 1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6324" y="4411362"/>
            <a:ext cx="5745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Loading</a:t>
            </a:r>
            <a:r>
              <a:rPr lang="mr-IN" sz="3200" dirty="0" smtClean="0">
                <a:solidFill>
                  <a:srgbClr val="7030A0"/>
                </a:solidFill>
              </a:rPr>
              <a:t>…</a:t>
            </a:r>
            <a:r>
              <a:rPr lang="en-CA" sz="3200" dirty="0" smtClean="0">
                <a:solidFill>
                  <a:srgbClr val="7030A0"/>
                </a:solidFill>
              </a:rPr>
              <a:t>.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  <p:sndAc>
          <p:stSnd>
            <p:snd r:embed="rId2" name="Chimes.wav"/>
          </p:stSnd>
        </p:sndAc>
      </p:transition>
    </mc:Choice>
    <mc:Fallback xmlns="">
      <p:transition spd="slow" advClick="0" advTm="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90768"/>
            <a:ext cx="11911914" cy="6564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281" y="83998"/>
            <a:ext cx="4696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Image Attribution:  CCO, from </a:t>
            </a:r>
            <a:r>
              <a:rPr lang="en-US" sz="1200" b="1" i="1" dirty="0" err="1" smtClean="0">
                <a:solidFill>
                  <a:schemeClr val="bg1"/>
                </a:solidFill>
              </a:rPr>
              <a:t>wallpapertag.com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19" y="1180923"/>
            <a:ext cx="1703172" cy="1703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685" y="3069522"/>
            <a:ext cx="1367694" cy="1367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918" y="5407192"/>
            <a:ext cx="1193673" cy="1193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" y="513397"/>
            <a:ext cx="2053280" cy="2053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11" y="4313676"/>
            <a:ext cx="1313242" cy="1367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81" y="872512"/>
            <a:ext cx="2227629" cy="23199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36" y="4437216"/>
            <a:ext cx="1388076" cy="1445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5531137"/>
            <a:ext cx="1027139" cy="10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3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0">
        <p159:morph option="byObject"/>
        <p:sndAc>
          <p:stSnd>
            <p:snd r:embed="rId2" name="Chimes.wav"/>
          </p:stSnd>
        </p:sndAc>
      </p:transition>
    </mc:Choice>
    <mc:Fallback>
      <p:transition spd="slow" advClick="0" advTm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y 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y 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y 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y 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y 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y 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y 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9" presetClass="exit" presetSubtype="0" repeatCount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y 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887" y="1041123"/>
            <a:ext cx="10948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You did it!!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2544" y="4864608"/>
            <a:ext cx="366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Loading</a:t>
            </a:r>
            <a:r>
              <a:rPr lang="mr-IN" sz="4000" dirty="0" smtClean="0">
                <a:solidFill>
                  <a:srgbClr val="7030A0"/>
                </a:solidFill>
              </a:rPr>
              <a:t>…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922" y="2790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</a:rPr>
              <a:t>Level 2</a:t>
            </a:r>
            <a:endParaRPr lang="en-US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032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0">
        <p159:morph option="byObject"/>
        <p:sndAc>
          <p:stSnd>
            <p:snd r:embed="rId2" name="Applause.wav"/>
          </p:stSnd>
        </p:sndAc>
      </p:transition>
    </mc:Choice>
    <mc:Fallback>
      <p:transition spd="slow" advClick="0" advTm="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524369" y="4796307"/>
            <a:ext cx="63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458727" y="2288001"/>
            <a:ext cx="69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25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84486" y="1272746"/>
            <a:ext cx="746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35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904735" y="5259799"/>
            <a:ext cx="72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790936" y="2106886"/>
            <a:ext cx="77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60388" y="390255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765957" y="5259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785551" y="601303"/>
            <a:ext cx="79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25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1594020" y="470586"/>
            <a:ext cx="1161535" cy="1136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24863" y="2075431"/>
            <a:ext cx="1161535" cy="1136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9048" y="3233207"/>
            <a:ext cx="2113005" cy="2075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28453" y="1622350"/>
            <a:ext cx="2051222" cy="2042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82033" y="4728517"/>
            <a:ext cx="572530" cy="5972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83566" y="4658059"/>
            <a:ext cx="1651687" cy="1594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25105" y="4658060"/>
            <a:ext cx="1692875" cy="1594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35574" y="1193456"/>
            <a:ext cx="844378" cy="827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43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0">
        <p159:morph option="byObject"/>
        <p:sndAc>
          <p:stSnd>
            <p:snd r:embed="rId2" name="Chimes.wav"/>
          </p:stSnd>
        </p:sndAc>
      </p:transition>
    </mc:Choice>
    <mc:Fallback>
      <p:transition spd="slow" advClick="0" advTm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0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8" grpId="0"/>
      <p:bldP spid="18" grpId="1"/>
      <p:bldP spid="17" grpId="0"/>
      <p:bldP spid="17" grpId="1"/>
      <p:bldP spid="16" grpId="0" build="allAtOnce"/>
      <p:bldP spid="15" grpId="0"/>
      <p:bldP spid="15" grpId="1"/>
      <p:bldP spid="14" grpId="0"/>
      <p:bldP spid="14" grpId="1"/>
      <p:bldP spid="13" grpId="0"/>
      <p:bldP spid="13" grpId="1"/>
      <p:bldP spid="12" grpId="0"/>
      <p:bldP spid="12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1" animBg="1"/>
      <p:bldP spid="10" grpId="2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2612" y="9360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solidFill>
                  <a:srgbClr val="7030A0"/>
                </a:solidFill>
              </a:rPr>
              <a:t>Level 2 Score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612" y="2186432"/>
            <a:ext cx="10948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1200!!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1780" y="5179724"/>
            <a:ext cx="366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Loading</a:t>
            </a:r>
            <a:r>
              <a:rPr lang="mr-IN" sz="4000" dirty="0" smtClean="0">
                <a:solidFill>
                  <a:srgbClr val="7030A0"/>
                </a:solidFill>
              </a:rPr>
              <a:t>…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1011" y="39744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</a:rPr>
              <a:t>Level </a:t>
            </a:r>
            <a:r>
              <a:rPr lang="en-US" sz="7200" b="1" dirty="0">
                <a:solidFill>
                  <a:srgbClr val="7030A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54912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0">
        <p159:morph option="byObject"/>
        <p:sndAc>
          <p:stSnd>
            <p:snd r:embed="rId2" name="Applause.wav"/>
          </p:stSnd>
        </p:sndAc>
      </p:transition>
    </mc:Choice>
    <mc:Fallback>
      <p:transition spd="slow" advClick="0" advTm="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51207" y="4661076"/>
            <a:ext cx="142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5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487424" y="4723813"/>
            <a:ext cx="142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" y="78135"/>
            <a:ext cx="11989941" cy="6644053"/>
          </a:xfrm>
        </p:spPr>
      </p:pic>
      <p:sp>
        <p:nvSpPr>
          <p:cNvPr id="3" name="TextBox 2"/>
          <p:cNvSpPr txBox="1"/>
          <p:nvPr/>
        </p:nvSpPr>
        <p:spPr>
          <a:xfrm>
            <a:off x="1210235" y="1153661"/>
            <a:ext cx="142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460992" y="772428"/>
            <a:ext cx="142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034528" y="3115028"/>
            <a:ext cx="142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15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363141" y="4754000"/>
            <a:ext cx="142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5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893808" y="5127083"/>
            <a:ext cx="142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2387" y="1913558"/>
            <a:ext cx="142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</a:t>
            </a:r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17" name="Smiley Face 16"/>
          <p:cNvSpPr/>
          <p:nvPr/>
        </p:nvSpPr>
        <p:spPr>
          <a:xfrm>
            <a:off x="997381" y="3951138"/>
            <a:ext cx="2157984" cy="213012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890015" y="529215"/>
            <a:ext cx="2066903" cy="191990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3413347" y="1738436"/>
            <a:ext cx="1304544" cy="77049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/>
          <p:cNvSpPr/>
          <p:nvPr/>
        </p:nvSpPr>
        <p:spPr>
          <a:xfrm>
            <a:off x="8369351" y="2272130"/>
            <a:ext cx="1508940" cy="2113467"/>
          </a:xfrm>
          <a:prstGeom prst="mo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art 20"/>
          <p:cNvSpPr/>
          <p:nvPr/>
        </p:nvSpPr>
        <p:spPr>
          <a:xfrm>
            <a:off x="9619488" y="4723813"/>
            <a:ext cx="1975104" cy="15736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ghtning Bolt 21"/>
          <p:cNvSpPr/>
          <p:nvPr/>
        </p:nvSpPr>
        <p:spPr>
          <a:xfrm>
            <a:off x="9035227" y="529215"/>
            <a:ext cx="2877312" cy="151979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25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0">
        <p159:morph option="byObject"/>
        <p:sndAc>
          <p:stSnd>
            <p:snd r:embed="rId2" name="Chimes.wav"/>
          </p:stSnd>
        </p:sndAc>
      </p:transition>
    </mc:Choice>
    <mc:Fallback>
      <p:transition spd="slow" advClick="0" advTm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9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1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11" grpId="1" build="allAtOnce"/>
      <p:bldP spid="16" grpId="0"/>
      <p:bldP spid="16" grpId="1"/>
      <p:bldP spid="12" grpId="0"/>
      <p:bldP spid="12" grpId="1"/>
      <p:bldP spid="14" grpId="0"/>
      <p:bldP spid="14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2612" y="9360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solidFill>
                  <a:srgbClr val="7030A0"/>
                </a:solidFill>
              </a:rPr>
              <a:t>Level 3 Score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232" y="2694432"/>
            <a:ext cx="10948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1500!!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1568" y="4998720"/>
            <a:ext cx="54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</a:rPr>
              <a:t>Great Effort!!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92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0">
        <p159:morph option="byObject"/>
        <p:sndAc>
          <p:stSnd>
            <p:snd r:embed="rId2" name="Applause.wav"/>
          </p:stSnd>
        </p:sndAc>
      </p:transition>
    </mc:Choice>
    <mc:Fallback>
      <p:transition spd="slow" advClick="0" advTm="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53</Words>
  <Application>Microsoft Macintosh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Mangal</vt:lpstr>
      <vt:lpstr>Arial</vt:lpstr>
      <vt:lpstr>Office Theme</vt:lpstr>
      <vt:lpstr>PowerPoint Presentation</vt:lpstr>
      <vt:lpstr>PowerPoint Presentation</vt:lpstr>
      <vt:lpstr>Level 2</vt:lpstr>
      <vt:lpstr>PowerPoint Presentation</vt:lpstr>
      <vt:lpstr>Level 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Fisher</dc:creator>
  <cp:lastModifiedBy>Heather Fisher</cp:lastModifiedBy>
  <cp:revision>28</cp:revision>
  <dcterms:created xsi:type="dcterms:W3CDTF">2017-11-04T15:15:08Z</dcterms:created>
  <dcterms:modified xsi:type="dcterms:W3CDTF">2017-11-13T16:29:00Z</dcterms:modified>
</cp:coreProperties>
</file>